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heme/theme4.xml" ContentType="application/vnd.openxmlformats-officedocument.them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8" r:id="rId3"/>
  </p:sldMasterIdLst>
  <p:notesMasterIdLst>
    <p:notesMasterId r:id="rId13"/>
  </p:notesMasterIdLst>
  <p:sldIdLst>
    <p:sldId id="257" r:id="rId4"/>
    <p:sldId id="269" r:id="rId5"/>
    <p:sldId id="263" r:id="rId6"/>
    <p:sldId id="266" r:id="rId7"/>
    <p:sldId id="261" r:id="rId8"/>
    <p:sldId id="270" r:id="rId9"/>
    <p:sldId id="262" r:id="rId10"/>
    <p:sldId id="268" r:id="rId11"/>
    <p:sldId id="259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10.xml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3.png"/><Relationship Id="rId5" Type="http://schemas.openxmlformats.org/officeDocument/2006/relationships/tags" Target="../tags/tag18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7.xml"/><Relationship Id="rId9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file:///C:\Users\1V994W2\PycharmProjects\PPT_Background_Generation/pic_temp/pic_half_left.png" TargetMode="External"/><Relationship Id="rId5" Type="http://schemas.openxmlformats.org/officeDocument/2006/relationships/tags" Target="../tags/tag25.xml"/><Relationship Id="rId10" Type="http://schemas.openxmlformats.org/officeDocument/2006/relationships/image" Target="../media/image4.png"/><Relationship Id="rId4" Type="http://schemas.openxmlformats.org/officeDocument/2006/relationships/tags" Target="../tags/tag24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3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3.xml"/><Relationship Id="rId10" Type="http://schemas.openxmlformats.org/officeDocument/2006/relationships/image" Target="../media/image2.png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1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2.png"/><Relationship Id="rId5" Type="http://schemas.openxmlformats.org/officeDocument/2006/relationships/tags" Target="../tags/tag51.xml"/><Relationship Id="rId10" Type="http://schemas.openxmlformats.org/officeDocument/2006/relationships/image" Target="file:///C:\Users\1V994W2\Documents\Tencent%20Files\574576071\FileRecv\&#25340;&#35013;&#32032;&#26448;\&#31616;&#32422;&#28385;&#29256;-60\\9\subject_holdleft_67,116,224_0_staid_full_0.png" TargetMode="External"/><Relationship Id="rId4" Type="http://schemas.openxmlformats.org/officeDocument/2006/relationships/tags" Target="../tags/tag50.xml"/><Relationship Id="rId9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3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61.xml"/><Relationship Id="rId10" Type="http://schemas.openxmlformats.org/officeDocument/2006/relationships/image" Target="../media/image2.png"/><Relationship Id="rId4" Type="http://schemas.openxmlformats.org/officeDocument/2006/relationships/tags" Target="../tags/tag60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.png"/><Relationship Id="rId5" Type="http://schemas.openxmlformats.org/officeDocument/2006/relationships/tags" Target="../tags/tag69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68.xml"/><Relationship Id="rId9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6.xml"/><Relationship Id="rId10" Type="http://schemas.openxmlformats.org/officeDocument/2006/relationships/image" Target="../media/image3.png"/><Relationship Id="rId4" Type="http://schemas.openxmlformats.org/officeDocument/2006/relationships/tags" Target="../tags/tag75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88.xml"/><Relationship Id="rId10" Type="http://schemas.openxmlformats.org/officeDocument/2006/relationships/image" Target="../media/image3.png"/><Relationship Id="rId4" Type="http://schemas.openxmlformats.org/officeDocument/2006/relationships/tags" Target="../tags/tag87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3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4.xml"/><Relationship Id="rId10" Type="http://schemas.openxmlformats.org/officeDocument/2006/relationships/image" Target="../media/image2.png"/><Relationship Id="rId4" Type="http://schemas.openxmlformats.org/officeDocument/2006/relationships/tags" Target="../tags/tag93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02.xml"/><Relationship Id="rId10" Type="http://schemas.openxmlformats.org/officeDocument/2006/relationships/image" Target="../media/image2.png"/><Relationship Id="rId4" Type="http://schemas.openxmlformats.org/officeDocument/2006/relationships/tags" Target="../tags/tag101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2.png"/><Relationship Id="rId5" Type="http://schemas.openxmlformats.org/officeDocument/2006/relationships/tags" Target="../tags/tag11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3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2.png"/><Relationship Id="rId5" Type="http://schemas.openxmlformats.org/officeDocument/2006/relationships/tags" Target="../tags/tag11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2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5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5" Type="http://schemas.openxmlformats.org/officeDocument/2006/relationships/image" Target="../media/image3.png"/><Relationship Id="rId10" Type="http://schemas.openxmlformats.org/officeDocument/2006/relationships/tags" Target="../tags/tag133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image" Target="../media/image8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139.xml"/><Relationship Id="rId10" Type="http://schemas.openxmlformats.org/officeDocument/2006/relationships/image" Target="../media/image7.png"/><Relationship Id="rId4" Type="http://schemas.openxmlformats.org/officeDocument/2006/relationships/tags" Target="../tags/tag138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152.xml"/><Relationship Id="rId9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3.png"/><Relationship Id="rId5" Type="http://schemas.openxmlformats.org/officeDocument/2006/relationships/tags" Target="../tags/tag160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59.xml"/><Relationship Id="rId9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5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file:///C:\Users\1V994W2\PycharmProjects\PPT_Background_Generation/pic_temp/pic_half_left.png" TargetMode="External"/><Relationship Id="rId5" Type="http://schemas.openxmlformats.org/officeDocument/2006/relationships/tags" Target="../tags/tag167.xml"/><Relationship Id="rId10" Type="http://schemas.openxmlformats.org/officeDocument/2006/relationships/image" Target="../media/image4.png"/><Relationship Id="rId4" Type="http://schemas.openxmlformats.org/officeDocument/2006/relationships/tags" Target="../tags/tag166.xml"/><Relationship Id="rId9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3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75.xml"/><Relationship Id="rId10" Type="http://schemas.openxmlformats.org/officeDocument/2006/relationships/image" Target="../media/image2.png"/><Relationship Id="rId4" Type="http://schemas.openxmlformats.org/officeDocument/2006/relationships/tags" Target="../tags/tag174.xml"/><Relationship Id="rId9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image" Target="../media/image2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188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image" Target="../media/image2.png"/><Relationship Id="rId5" Type="http://schemas.openxmlformats.org/officeDocument/2006/relationships/tags" Target="../tags/tag193.xml"/><Relationship Id="rId10" Type="http://schemas.openxmlformats.org/officeDocument/2006/relationships/image" Target="file:///C:\Users\1V994W2\Documents\Tencent%20Files\574576071\FileRecv\&#25340;&#35013;&#32032;&#26448;\&#31616;&#32422;&#28385;&#29256;-60\\9\subject_holdleft_67,116,224_0_staid_full_0.png" TargetMode="External"/><Relationship Id="rId4" Type="http://schemas.openxmlformats.org/officeDocument/2006/relationships/tags" Target="../tags/tag192.xml"/><Relationship Id="rId9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3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03.xml"/><Relationship Id="rId10" Type="http://schemas.openxmlformats.org/officeDocument/2006/relationships/image" Target="../media/image2.png"/><Relationship Id="rId4" Type="http://schemas.openxmlformats.org/officeDocument/2006/relationships/tags" Target="../tags/tag202.xml"/><Relationship Id="rId9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image" Target="../media/image3.png"/><Relationship Id="rId5" Type="http://schemas.openxmlformats.org/officeDocument/2006/relationships/tags" Target="../tags/tag211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210.xml"/><Relationship Id="rId9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1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218.xml"/><Relationship Id="rId10" Type="http://schemas.openxmlformats.org/officeDocument/2006/relationships/image" Target="../media/image3.png"/><Relationship Id="rId4" Type="http://schemas.openxmlformats.org/officeDocument/2006/relationships/tags" Target="../tags/tag217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2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230.xml"/><Relationship Id="rId10" Type="http://schemas.openxmlformats.org/officeDocument/2006/relationships/image" Target="../media/image3.png"/><Relationship Id="rId4" Type="http://schemas.openxmlformats.org/officeDocument/2006/relationships/tags" Target="../tags/tag229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image" Target="../media/image3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36.xml"/><Relationship Id="rId10" Type="http://schemas.openxmlformats.org/officeDocument/2006/relationships/image" Target="../media/image2.png"/><Relationship Id="rId4" Type="http://schemas.openxmlformats.org/officeDocument/2006/relationships/tags" Target="../tags/tag235.xml"/><Relationship Id="rId9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244.xml"/><Relationship Id="rId10" Type="http://schemas.openxmlformats.org/officeDocument/2006/relationships/image" Target="../media/image2.png"/><Relationship Id="rId4" Type="http://schemas.openxmlformats.org/officeDocument/2006/relationships/tags" Target="../tags/tag243.xml"/><Relationship Id="rId9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55.xml"/><Relationship Id="rId13" Type="http://schemas.openxmlformats.org/officeDocument/2006/relationships/image" Target="../media/image3.png"/><Relationship Id="rId3" Type="http://schemas.openxmlformats.org/officeDocument/2006/relationships/tags" Target="../tags/tag250.xml"/><Relationship Id="rId7" Type="http://schemas.openxmlformats.org/officeDocument/2006/relationships/tags" Target="../tags/tag25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image" Target="../media/image2.png"/><Relationship Id="rId5" Type="http://schemas.openxmlformats.org/officeDocument/2006/relationships/tags" Target="../tags/tag25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image" Target="../media/image3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image" Target="../media/image2.png"/><Relationship Id="rId5" Type="http://schemas.openxmlformats.org/officeDocument/2006/relationships/tags" Target="../tags/tag261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image" Target="../media/image2.png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67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tags" Target="../tags/tag276.xml"/><Relationship Id="rId5" Type="http://schemas.openxmlformats.org/officeDocument/2006/relationships/tags" Target="../tags/tag270.xml"/><Relationship Id="rId15" Type="http://schemas.openxmlformats.org/officeDocument/2006/relationships/image" Target="../media/image3.png"/><Relationship Id="rId10" Type="http://schemas.openxmlformats.org/officeDocument/2006/relationships/tags" Target="../tags/tag275.xml"/><Relationship Id="rId4" Type="http://schemas.openxmlformats.org/officeDocument/2006/relationships/tags" Target="../tags/tag269.xml"/><Relationship Id="rId9" Type="http://schemas.openxmlformats.org/officeDocument/2006/relationships/tags" Target="../tags/tag274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13" Type="http://schemas.openxmlformats.org/officeDocument/2006/relationships/image" Target="file:///C:\Users\1V994W2\PycharmProjects\PPT_Background_Generation/pic_temp/1_pic_quater_left_down.png" TargetMode="External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12" Type="http://schemas.openxmlformats.org/officeDocument/2006/relationships/image" Target="../media/image8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tags" Target="../tags/tag281.xml"/><Relationship Id="rId10" Type="http://schemas.openxmlformats.org/officeDocument/2006/relationships/image" Target="../media/image7.png"/><Relationship Id="rId4" Type="http://schemas.openxmlformats.org/officeDocument/2006/relationships/tags" Target="../tags/tag280.xml"/><Relationship Id="rId9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6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831792" y="3065650"/>
            <a:ext cx="597789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645737" y="1422270"/>
            <a:ext cx="6350000" cy="1440180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>
              <a:buClrTx/>
              <a:buSzTx/>
              <a:buFontTx/>
            </a:pPr>
            <a:r>
              <a:rPr lang="zh-CN" altLang="en-US"/>
              <a:t>编辑标题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7"/>
            </p:custDataLst>
          </p:nvPr>
        </p:nvSpPr>
        <p:spPr>
          <a:xfrm>
            <a:off x="2831792" y="3268850"/>
            <a:ext cx="5977890" cy="1103630"/>
          </a:xfrm>
        </p:spPr>
        <p:txBody>
          <a:bodyPr vert="horz" wrap="square" lIns="90170" tIns="46990" rIns="90170" bIns="46990" rtlCol="0" anchor="t">
            <a:normAutofit/>
          </a:bodyPr>
          <a:lstStyle>
            <a:lvl1pPr>
              <a:defRPr lang="zh-CN" altLang="en-US" sz="18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90204" pitchFamily="34" charset="0"/>
                <a:ea typeface="微软雅黑" charset="-122"/>
                <a:cs typeface="微软雅黑" charset="-122"/>
              </a:defRPr>
            </a:lvl1pPr>
          </a:lstStyle>
          <a:p>
            <a:pPr marL="0" lvl="0" indent="0" algn="ctr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7" name="矩形 8"/>
          <p:cNvSpPr/>
          <p:nvPr userDrawn="1">
            <p:custDataLst>
              <p:tags r:id="rId3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7"/>
            </p:custDataLst>
          </p:nvPr>
        </p:nvSpPr>
        <p:spPr>
          <a:xfrm>
            <a:off x="3858260" y="4233228"/>
            <a:ext cx="4475480" cy="730250"/>
          </a:xfrm>
        </p:spPr>
        <p:txBody>
          <a:bodyPr vert="horz" wrap="square" lIns="90170" tIns="0" rIns="90170" bIns="46990" rtlCol="0">
            <a:normAutofit/>
          </a:bodyPr>
          <a:lstStyle>
            <a:lvl1pPr>
              <a:defRPr kumimoji="0" lang="zh-CN" altLang="en-US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858260" y="3406457"/>
            <a:ext cx="4475480" cy="688340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>
              <a:defRPr kumimoji="0" lang="zh-CN" altLang="en-US" sz="2800" b="0" i="0" spc="3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1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2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8"/>
          <p:cNvPicPr/>
          <p:nvPr userDrawn="1">
            <p:custDataLst>
              <p:tags r:id="rId3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6354923"/>
            <a:ext cx="720090" cy="5030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 idx="14" hasCustomPrompt="1"/>
            <p:custDataLst>
              <p:tags r:id="rId5"/>
            </p:custDataLst>
          </p:nvPr>
        </p:nvSpPr>
        <p:spPr>
          <a:xfrm>
            <a:off x="3590883" y="2252773"/>
            <a:ext cx="5365750" cy="1398905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3590250" y="3862499"/>
            <a:ext cx="5366385" cy="44894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90204" pitchFamily="34" charset="0"/>
                <a:ea typeface="微软雅黑" charset="-122"/>
                <a:cs typeface="微软雅黑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单击此处编辑文本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5030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 userDrawn="1"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6354923"/>
            <a:ext cx="720090" cy="503077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3"/>
            </p:custDataLst>
          </p:nvPr>
        </p:nvPicPr>
        <p:blipFill>
          <a:blip r:embed="rId15" r:link="rId16" cstate="email"/>
          <a:stretch>
            <a:fillRect/>
          </a:stretch>
        </p:blipFill>
        <p:spPr>
          <a:xfrm>
            <a:off x="0" y="6423432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0571797" y="5726078"/>
            <a:ext cx="1620202" cy="1131922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5880222"/>
            <a:ext cx="1620202" cy="9777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6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831792" y="3065650"/>
            <a:ext cx="597789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2645737" y="1422270"/>
            <a:ext cx="6350000" cy="1440180"/>
          </a:xfrm>
        </p:spPr>
        <p:txBody>
          <a:bodyPr vert="horz" wrap="square" lIns="90170" tIns="46990" rIns="90170" bIns="46990" rtlCol="0" anchor="b" anchorCtr="0">
            <a:normAutofit/>
          </a:bodyPr>
          <a:lstStyle>
            <a:lvl1pPr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>
              <a:buClrTx/>
              <a:buSzTx/>
              <a:buFontTx/>
            </a:pPr>
            <a:r>
              <a:rPr lang="zh-CN" altLang="en-US"/>
              <a:t>编辑标题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7"/>
            </p:custDataLst>
          </p:nvPr>
        </p:nvSpPr>
        <p:spPr>
          <a:xfrm>
            <a:off x="2831792" y="3268850"/>
            <a:ext cx="5977890" cy="1103630"/>
          </a:xfrm>
        </p:spPr>
        <p:txBody>
          <a:bodyPr vert="horz" wrap="square" lIns="90170" tIns="46990" rIns="90170" bIns="46990" rtlCol="0" anchor="t">
            <a:normAutofit/>
          </a:bodyPr>
          <a:lstStyle>
            <a:lvl1pPr>
              <a:defRPr lang="zh-CN" altLang="en-US" sz="18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90204" pitchFamily="34" charset="0"/>
                <a:ea typeface="微软雅黑" charset="-122"/>
                <a:cs typeface="微软雅黑" charset="-122"/>
              </a:defRPr>
            </a:lvl1pPr>
          </a:lstStyle>
          <a:p>
            <a:pPr marL="0" lvl="0" indent="0" algn="ctr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7" name="矩形 8"/>
          <p:cNvSpPr/>
          <p:nvPr userDrawn="1">
            <p:custDataLst>
              <p:tags r:id="rId3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7"/>
            </p:custDataLst>
          </p:nvPr>
        </p:nvSpPr>
        <p:spPr>
          <a:xfrm>
            <a:off x="3858260" y="4233228"/>
            <a:ext cx="4475480" cy="730250"/>
          </a:xfrm>
        </p:spPr>
        <p:txBody>
          <a:bodyPr vert="horz" wrap="square" lIns="90170" tIns="0" rIns="90170" bIns="46990" rtlCol="0">
            <a:normAutofit/>
          </a:bodyPr>
          <a:lstStyle>
            <a:lvl1pPr>
              <a:defRPr kumimoji="0" lang="zh-CN" altLang="en-US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858260" y="3406457"/>
            <a:ext cx="4475480" cy="688340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>
              <a:defRPr kumimoji="0" lang="zh-CN" altLang="en-US" sz="2800" b="0" i="0" spc="3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marR="0" lvl="0" indent="0"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 userDrawn="1">
            <p:custDataLst>
              <p:tags r:id="rId1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10" name="图片 7"/>
          <p:cNvPicPr/>
          <p:nvPr userDrawn="1">
            <p:custDataLst>
              <p:tags r:id="rId2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8"/>
          <p:cNvPicPr/>
          <p:nvPr userDrawn="1">
            <p:custDataLst>
              <p:tags r:id="rId3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6354923"/>
            <a:ext cx="720090" cy="5030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7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 idx="14" hasCustomPrompt="1"/>
            <p:custDataLst>
              <p:tags r:id="rId5"/>
            </p:custDataLst>
          </p:nvPr>
        </p:nvSpPr>
        <p:spPr>
          <a:xfrm>
            <a:off x="3590883" y="2252773"/>
            <a:ext cx="5365750" cy="1398905"/>
          </a:xfrm>
        </p:spPr>
        <p:txBody>
          <a:bodyPr vert="horz" wrap="square" lIns="90170" tIns="46990" rIns="90170" bIns="0" rtlCol="0" anchor="b" anchorCtr="0">
            <a:normAutofit/>
          </a:bodyPr>
          <a:lstStyle>
            <a:lvl1pPr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3590250" y="3862499"/>
            <a:ext cx="5366385" cy="44894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rmAutofit/>
          </a:bodyPr>
          <a:lstStyle>
            <a:lvl1pPr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90204" pitchFamily="34" charset="0"/>
                <a:ea typeface="微软雅黑" charset="-122"/>
                <a:cs typeface="微软雅黑" charset="-122"/>
              </a:defRPr>
            </a:lvl1pPr>
          </a:lstStyle>
          <a:p>
            <a:pPr marL="0" lvl="0" indent="0" algn="dist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单击此处编辑文本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5030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503077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 userDrawn="1"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6354923"/>
            <a:ext cx="720090" cy="503077"/>
          </a:xfrm>
          <a:prstGeom prst="rect">
            <a:avLst/>
          </a:prstGeom>
        </p:spPr>
      </p:pic>
      <p:pic>
        <p:nvPicPr>
          <p:cNvPr id="10" name="图片 8"/>
          <p:cNvPicPr/>
          <p:nvPr userDrawn="1">
            <p:custDataLst>
              <p:tags r:id="rId3"/>
            </p:custDataLst>
          </p:nvPr>
        </p:nvPicPr>
        <p:blipFill>
          <a:blip r:embed="rId15" r:link="rId16" cstate="email"/>
          <a:stretch>
            <a:fillRect/>
          </a:stretch>
        </p:blipFill>
        <p:spPr>
          <a:xfrm>
            <a:off x="0" y="6423432"/>
            <a:ext cx="720090" cy="4345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0571797" y="5726078"/>
            <a:ext cx="1620202" cy="1131922"/>
          </a:xfrm>
          <a:prstGeom prst="rect">
            <a:avLst/>
          </a:prstGeom>
        </p:spPr>
      </p:pic>
      <p:pic>
        <p:nvPicPr>
          <p:cNvPr id="8" name="图片 8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5880222"/>
            <a:ext cx="1620202" cy="9777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ags" Target="../tags/tag144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ags" Target="../tags/tag148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ags" Target="../tags/tag14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ags" Target="../tags/tag147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tags" Target="../tags/tag146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ags" Target="../tags/tag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8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88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91.xml"/><Relationship Id="rId7" Type="http://schemas.openxmlformats.org/officeDocument/2006/relationships/image" Target="../media/image3.png"/><Relationship Id="rId12" Type="http://schemas.openxmlformats.org/officeDocument/2006/relationships/image" Target="../media/image20.png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image" Target="file:///C:\Users\1V994W2\PycharmProjects\PPT_Background_Generation/pic_temp/0_pic_quater_left_up.png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9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9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9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数据分析总结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表格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920" y="2449830"/>
            <a:ext cx="3502025" cy="12617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5" y="2111375"/>
            <a:ext cx="3753485" cy="1614805"/>
          </a:xfrm>
          <a:prstGeom prst="rect">
            <a:avLst/>
          </a:prstGeom>
        </p:spPr>
      </p:pic>
      <p:pic>
        <p:nvPicPr>
          <p:cNvPr id="10" name="图片 9" descr="截屏2021-11-04 下午12.28.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4145915"/>
            <a:ext cx="7317105" cy="759460"/>
          </a:xfrm>
          <a:prstGeom prst="rect">
            <a:avLst/>
          </a:prstGeom>
        </p:spPr>
      </p:pic>
      <p:pic>
        <p:nvPicPr>
          <p:cNvPr id="11" name="图片 10" descr="截屏2021-11-04 下午12.29.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55" y="4746625"/>
            <a:ext cx="8344535" cy="14020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2330" y="1168400"/>
            <a:ext cx="243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1:</a:t>
            </a:r>
            <a:r>
              <a:rPr lang="zh-CN" altLang="en-US" dirty="0"/>
              <a:t>字段的部分内容缺失</a:t>
            </a:r>
          </a:p>
        </p:txBody>
      </p:sp>
      <p:pic>
        <p:nvPicPr>
          <p:cNvPr id="13" name="图片 12" descr="截屏2021-11-05 下午1.40.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046" y="2001202"/>
            <a:ext cx="4427644" cy="1510348"/>
          </a:xfrm>
          <a:prstGeom prst="rect">
            <a:avLst/>
          </a:prstGeom>
        </p:spPr>
      </p:pic>
      <p:pic>
        <p:nvPicPr>
          <p:cNvPr id="14" name="图片 13" descr="截屏2021-11-05 下午1.42.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1135" y="3811905"/>
            <a:ext cx="2680335" cy="14217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915" y="516890"/>
            <a:ext cx="9996805" cy="368300"/>
          </a:xfrm>
        </p:spPr>
        <p:txBody>
          <a:bodyPr>
            <a:normAutofit fontScale="90000"/>
          </a:bodyPr>
          <a:lstStyle/>
          <a:p>
            <a:r>
              <a:rPr>
                <a:sym typeface="+mn-ea"/>
              </a:rPr>
              <a:t>表格</a:t>
            </a:r>
            <a:endParaRPr lang="zh-CN" altLang="en-US"/>
          </a:p>
        </p:txBody>
      </p:sp>
      <p:pic>
        <p:nvPicPr>
          <p:cNvPr id="4" name="图片 3" descr="截屏2021-11-04 下午4.00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45" y="1894840"/>
            <a:ext cx="7154545" cy="2228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" y="4236720"/>
            <a:ext cx="7155180" cy="22142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87780" y="1413510"/>
            <a:ext cx="191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2</a:t>
            </a:r>
            <a:r>
              <a:rPr lang="zh-CN" altLang="en-US" dirty="0"/>
              <a:t>：表格内容</a:t>
            </a:r>
            <a:r>
              <a:rPr lang="zh-CN" altLang="en-US" dirty="0">
                <a:sym typeface="+mn-ea"/>
              </a:rPr>
              <a:t>拆分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6354923"/>
            <a:ext cx="720090" cy="503077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3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423432"/>
            <a:ext cx="720090" cy="43456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720090" y="311785"/>
            <a:ext cx="10110470" cy="503555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r>
              <a:rPr>
                <a:sym typeface="+mn-ea"/>
              </a:rPr>
              <a:t>表格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89000" y="113855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3:</a:t>
            </a:r>
            <a:r>
              <a:rPr lang="zh-CN" altLang="en-US" dirty="0"/>
              <a:t>两行并一行或者被多分几行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50" y="4977765"/>
            <a:ext cx="5848985" cy="1177290"/>
          </a:xfrm>
          <a:prstGeom prst="rect">
            <a:avLst/>
          </a:prstGeom>
        </p:spPr>
      </p:pic>
      <p:pic>
        <p:nvPicPr>
          <p:cNvPr id="14" name="图片 13" descr="截屏2021-11-05 下午1.35.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4175" y="4438015"/>
            <a:ext cx="6094095" cy="19856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5915" y="1590675"/>
            <a:ext cx="3390900" cy="22955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090" y="1906905"/>
            <a:ext cx="7050405" cy="19792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单位错误</a:t>
            </a:r>
          </a:p>
        </p:txBody>
      </p:sp>
      <p:pic>
        <p:nvPicPr>
          <p:cNvPr id="4" name="图片 3" descr="截屏2021-11-04 下午3.25.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70" y="2317115"/>
            <a:ext cx="1132840" cy="3894455"/>
          </a:xfrm>
          <a:prstGeom prst="rect">
            <a:avLst/>
          </a:prstGeom>
        </p:spPr>
      </p:pic>
      <p:pic>
        <p:nvPicPr>
          <p:cNvPr id="5" name="图片 4" descr="截屏2021-11-04 下午3.25.40"/>
          <p:cNvPicPr>
            <a:picLocks noChangeAspect="1"/>
          </p:cNvPicPr>
          <p:nvPr/>
        </p:nvPicPr>
        <p:blipFill>
          <a:blip r:embed="rId5"/>
          <a:srcRect b="29667"/>
          <a:stretch>
            <a:fillRect/>
          </a:stretch>
        </p:blipFill>
        <p:spPr>
          <a:xfrm>
            <a:off x="1132840" y="2100580"/>
            <a:ext cx="1562100" cy="38944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2840" y="1571625"/>
            <a:ext cx="4178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1:μM,</a:t>
            </a:r>
            <a:r>
              <a:rPr lang="zh-CN" altLang="en-US"/>
              <a:t>识别成</a:t>
            </a:r>
            <a:r>
              <a:rPr lang="en-US" altLang="zh-CN"/>
              <a:t>uM, M, MM </a:t>
            </a:r>
            <a:r>
              <a:rPr lang="zh-CN" altLang="en-US"/>
              <a:t>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940" y="2362835"/>
            <a:ext cx="4516120" cy="3803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52490" y="1571625"/>
            <a:ext cx="456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2:</a:t>
            </a:r>
            <a:r>
              <a:rPr lang="zh-CN" altLang="en-US"/>
              <a:t>单位中的上下角标，认不出，或者缺失</a:t>
            </a:r>
            <a:r>
              <a:rPr lang="en-US" altLang="zh-CN"/>
              <a:t>-</a:t>
            </a:r>
            <a:r>
              <a:rPr lang="zh-CN" altLang="en-US"/>
              <a:t>，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637544"/>
            <a:ext cx="10852237" cy="441964"/>
          </a:xfrm>
        </p:spPr>
        <p:txBody>
          <a:bodyPr>
            <a:normAutofit fontScale="90000"/>
          </a:bodyPr>
          <a:lstStyle/>
          <a:p>
            <a:r>
              <a:rPr dirty="0">
                <a:solidFill>
                  <a:srgbClr val="FF0000"/>
                </a:solidFill>
              </a:rPr>
              <a:t>符号错误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675" y="2464435"/>
            <a:ext cx="5336540" cy="1901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62685" y="1620520"/>
            <a:ext cx="378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1:</a:t>
            </a:r>
            <a:r>
              <a:rPr lang="zh-CN" altLang="en-US"/>
              <a:t>正负号</a:t>
            </a:r>
          </a:p>
          <a:p>
            <a:r>
              <a:rPr lang="zh-CN" altLang="en-US"/>
              <a:t>把正负号识别成</a:t>
            </a:r>
            <a:r>
              <a:rPr lang="en-US" altLang="zh-CN"/>
              <a:t>+</a:t>
            </a:r>
            <a:r>
              <a:rPr lang="zh-CN" altLang="en-US"/>
              <a:t>，</a:t>
            </a:r>
            <a:r>
              <a:rPr lang="en-US" altLang="zh-CN"/>
              <a:t>-</a:t>
            </a:r>
            <a:r>
              <a:rPr lang="zh-CN" altLang="en-US"/>
              <a:t>，</a:t>
            </a:r>
            <a:r>
              <a:rPr lang="en-US" altLang="zh-CN"/>
              <a:t>=</a:t>
            </a:r>
            <a:r>
              <a:rPr lang="zh-CN" altLang="en-US"/>
              <a:t>，或者 空。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13575" y="1620520"/>
            <a:ext cx="335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2:</a:t>
            </a:r>
            <a:r>
              <a:rPr lang="zh-CN" altLang="en-US"/>
              <a:t>范围的符号—</a:t>
            </a:r>
          </a:p>
          <a:p>
            <a:pPr algn="l"/>
            <a:r>
              <a:rPr lang="zh-CN" altLang="en-US">
                <a:sym typeface="+mn-ea"/>
              </a:rPr>
              <a:t>把表示范围的符号—，识别成</a:t>
            </a:r>
            <a:r>
              <a:rPr lang="en-US" altLang="zh-CN">
                <a:sym typeface="+mn-ea"/>
              </a:rPr>
              <a:t>.,-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8" name="图片 7" descr="截屏2021-11-04 下午4.04.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635" y="2706370"/>
            <a:ext cx="5447030" cy="1416685"/>
          </a:xfrm>
          <a:prstGeom prst="rect">
            <a:avLst/>
          </a:prstGeom>
        </p:spPr>
      </p:pic>
      <p:pic>
        <p:nvPicPr>
          <p:cNvPr id="9" name="图片 8" descr="截屏2021-11-04 下午4.05.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710" y="4365625"/>
            <a:ext cx="6280150" cy="1847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" y="4365625"/>
            <a:ext cx="5337175" cy="18472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1-11-04 下午4.09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1783080"/>
            <a:ext cx="5657215" cy="46501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15340" y="1149985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1:T1/2</a:t>
            </a:r>
            <a:r>
              <a:rPr lang="zh-CN" altLang="en-US"/>
              <a:t>的识别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820" y="1783080"/>
            <a:ext cx="1752600" cy="2819400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775700" y="1783080"/>
            <a:ext cx="2376805" cy="3650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81215" y="1149985"/>
            <a:ext cx="1222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2:∞</a:t>
            </a:r>
            <a:r>
              <a:rPr lang="zh-CN" altLang="en-US">
                <a:solidFill>
                  <a:srgbClr val="FF0000"/>
                </a:solidFill>
              </a:rPr>
              <a:t>的识别</a:t>
            </a: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584200" y="430530"/>
            <a:ext cx="10462260" cy="4546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b" anchorCtr="0">
            <a:normAutofit fontScale="77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  <a:sym typeface="Arial" panose="020B0604020202090204" pitchFamily="34" charset="0"/>
              </a:rPr>
              <a:t>字段错误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部分单词识别错误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 descr="截屏2021-11-04 下午2.09.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15" y="1364615"/>
            <a:ext cx="7988935" cy="342900"/>
          </a:xfrm>
          <a:prstGeom prst="rect">
            <a:avLst/>
          </a:prstGeom>
        </p:spPr>
      </p:pic>
      <p:pic>
        <p:nvPicPr>
          <p:cNvPr id="7" name="图片 6" descr="截屏2021-11-04 下午2.09.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814705"/>
            <a:ext cx="10058400" cy="391795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7415" y="2564130"/>
            <a:ext cx="8058150" cy="975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119630"/>
            <a:ext cx="9667875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455" y="4112260"/>
            <a:ext cx="1114425" cy="12096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4060" y="1010602"/>
            <a:ext cx="695325" cy="4962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图片 3" descr="截屏2021-11-04 下午1.59.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" y="1938973"/>
            <a:ext cx="9187180" cy="1163320"/>
          </a:xfrm>
          <a:prstGeom prst="rect">
            <a:avLst/>
          </a:prstGeom>
        </p:spPr>
      </p:pic>
      <p:pic>
        <p:nvPicPr>
          <p:cNvPr id="5" name="图片 4" descr="截屏2021-11-04 下午1.59.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443230"/>
            <a:ext cx="9620885" cy="642620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69925" y="4195445"/>
            <a:ext cx="5283200" cy="1022985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69925" y="5218430"/>
            <a:ext cx="5283200" cy="694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427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7、20、21、22、23、24、28、30、34、3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427"/>
  <p:tag name="KSO_WM_SLIDE_ID" val="custom20204427_1"/>
  <p:tag name="KSO_WM_TEMPLATE_MASTER_THUMB_INDEX" val="12"/>
  <p:tag name="KSO_WM_TEMPLATE_THUMBS_INDEX" val="1、4、7、9、12、17、20、21、22、23、24、28、30、34、38"/>
  <p:tag name="KSO_WM_SPECIAL_SOURCE" val="bdnull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数据分析总结"/>
  <p:tag name="KSO_WM_TEMPLATE_CATEGORY" val="custom"/>
  <p:tag name="KSO_WM_TEMPLATE_INDEX" val="20204427"/>
  <p:tag name="KSO_WM_UNIT_ID" val="custom20204427_1*a*1"/>
  <p:tag name="KSO_WM_UNIT_ISNUMDGMTITLE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27"/>
  <p:tag name="KSO_WM_SPECIAL_SOURCE" val="bdnull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27"/>
  <p:tag name="KSO_WM_SPECIAL_SOURCE" val="bdnull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7"/>
  <p:tag name="KSO_WM_SLIDE_ID" val="custom20204427_9"/>
  <p:tag name="KSO_WM_SPECIAL_SOURCE" val="bdnul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7"/>
  <p:tag name="KSO_WM_UNIT_ID" val="custom20204427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YPE" val="i"/>
  <p:tag name="KSO_WM_UNIT_INDEX" val="3"/>
  <p:tag name="KSO_WM_TEMPLATE_CATEGORY" val="custom"/>
  <p:tag name="KSO_WM_TEMPLATE_INDEX" val="20204427"/>
  <p:tag name="KSO_WM_UNIT_ID" val="custom20204427_9*i*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27"/>
  <p:tag name="KSO_WM_SPECIAL_SOURCE" val="bdnull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7"/>
  <p:tag name="KSO_WM_UNIT_ID" val="custom20204427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27"/>
  <p:tag name="KSO_WM_SPECIAL_SOURCE" val="bdnull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27"/>
  <p:tag name="KSO_WM_SPECIAL_SOURCE" val="bdnull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7"/>
  <p:tag name="KSO_WM_UNIT_ID" val="custom20204427_9*a*1"/>
  <p:tag name="KSO_WM_UNIT_ISNUMDGMTITLE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27"/>
  <p:tag name="KSO_WM_SPECIAL_SOURCE" val="bdnull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427"/>
  <p:tag name="KSO_WM_SPECIAL_SOURCE" val="bdnul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427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7、20、21、22、23、24、28、30、34、3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DF2F9"/>
      </a:dk2>
      <a:lt2>
        <a:srgbClr val="FFFFFF"/>
      </a:lt2>
      <a:accent1>
        <a:srgbClr val="257AC1"/>
      </a:accent1>
      <a:accent2>
        <a:srgbClr val="2761BF"/>
      </a:accent2>
      <a:accent3>
        <a:srgbClr val="179185"/>
      </a:accent3>
      <a:accent4>
        <a:srgbClr val="439230"/>
      </a:accent4>
      <a:accent5>
        <a:srgbClr val="B09E16"/>
      </a:accent5>
      <a:accent6>
        <a:srgbClr val="CA443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251">
      <a:dk1>
        <a:srgbClr val="000000"/>
      </a:dk1>
      <a:lt1>
        <a:srgbClr val="FFFFFF"/>
      </a:lt1>
      <a:dk2>
        <a:srgbClr val="EDF2F9"/>
      </a:dk2>
      <a:lt2>
        <a:srgbClr val="FFFFFF"/>
      </a:lt2>
      <a:accent1>
        <a:srgbClr val="257AC1"/>
      </a:accent1>
      <a:accent2>
        <a:srgbClr val="2761BF"/>
      </a:accent2>
      <a:accent3>
        <a:srgbClr val="179185"/>
      </a:accent3>
      <a:accent4>
        <a:srgbClr val="439230"/>
      </a:accent4>
      <a:accent5>
        <a:srgbClr val="B09E16"/>
      </a:accent5>
      <a:accent6>
        <a:srgbClr val="CA443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106</Words>
  <Application>Microsoft Office PowerPoint</Application>
  <PresentationFormat>宽屏</PresentationFormat>
  <Paragraphs>19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Office 主题</vt:lpstr>
      <vt:lpstr>1_Office 主题​​</vt:lpstr>
      <vt:lpstr>2_Office 主题​​</vt:lpstr>
      <vt:lpstr>数据分析总结</vt:lpstr>
      <vt:lpstr>表格</vt:lpstr>
      <vt:lpstr>表格</vt:lpstr>
      <vt:lpstr>PowerPoint 演示文稿</vt:lpstr>
      <vt:lpstr>单位错误</vt:lpstr>
      <vt:lpstr>符号错误</vt:lpstr>
      <vt:lpstr>PowerPoint 演示文稿</vt:lpstr>
      <vt:lpstr>部分单词识别错误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niunana</dc:creator>
  <cp:lastModifiedBy>franz tao</cp:lastModifiedBy>
  <cp:revision>3</cp:revision>
  <dcterms:created xsi:type="dcterms:W3CDTF">2021-11-05T10:06:35Z</dcterms:created>
  <dcterms:modified xsi:type="dcterms:W3CDTF">2021-11-09T02:27:40Z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